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13" autoAdjust="0"/>
    <p:restoredTop sz="94660"/>
  </p:normalViewPr>
  <p:slideViewPr>
    <p:cSldViewPr>
      <p:cViewPr varScale="1">
        <p:scale>
          <a:sx n="61" d="100"/>
          <a:sy n="61" d="100"/>
        </p:scale>
        <p:origin x="2693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26" Type="http://schemas.openxmlformats.org/officeDocument/2006/relationships/image" Target="../media/image26.wmf"/><Relationship Id="rId3" Type="http://schemas.openxmlformats.org/officeDocument/2006/relationships/image" Target="../media/image3.wmf"/><Relationship Id="rId21" Type="http://schemas.openxmlformats.org/officeDocument/2006/relationships/image" Target="../media/image21.wmf"/><Relationship Id="rId34" Type="http://schemas.openxmlformats.org/officeDocument/2006/relationships/image" Target="../media/image34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5" Type="http://schemas.openxmlformats.org/officeDocument/2006/relationships/image" Target="../media/image25.wmf"/><Relationship Id="rId33" Type="http://schemas.openxmlformats.org/officeDocument/2006/relationships/image" Target="../media/image33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20" Type="http://schemas.openxmlformats.org/officeDocument/2006/relationships/image" Target="../media/image20.wmf"/><Relationship Id="rId29" Type="http://schemas.openxmlformats.org/officeDocument/2006/relationships/image" Target="../media/image29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24" Type="http://schemas.openxmlformats.org/officeDocument/2006/relationships/image" Target="../media/image24.wmf"/><Relationship Id="rId32" Type="http://schemas.openxmlformats.org/officeDocument/2006/relationships/image" Target="../media/image32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23" Type="http://schemas.openxmlformats.org/officeDocument/2006/relationships/image" Target="../media/image23.wmf"/><Relationship Id="rId28" Type="http://schemas.openxmlformats.org/officeDocument/2006/relationships/image" Target="../media/image28.wmf"/><Relationship Id="rId10" Type="http://schemas.openxmlformats.org/officeDocument/2006/relationships/image" Target="../media/image10.wmf"/><Relationship Id="rId19" Type="http://schemas.openxmlformats.org/officeDocument/2006/relationships/image" Target="../media/image19.wmf"/><Relationship Id="rId31" Type="http://schemas.openxmlformats.org/officeDocument/2006/relationships/image" Target="../media/image31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Relationship Id="rId22" Type="http://schemas.openxmlformats.org/officeDocument/2006/relationships/image" Target="../media/image22.wmf"/><Relationship Id="rId27" Type="http://schemas.openxmlformats.org/officeDocument/2006/relationships/image" Target="../media/image27.wmf"/><Relationship Id="rId30" Type="http://schemas.openxmlformats.org/officeDocument/2006/relationships/image" Target="../media/image3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B2A778-C5F3-4F94-9DB4-B3F1970520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FF82CF-E6E4-41D4-8B05-C35CF2A4F7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2FB999-10E7-4B2E-9CA2-7BBC5A40AC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5465B5-C17E-4BFA-B427-C850C45CDC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3360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D41CE4-2F79-476F-BC8D-7696BA414B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088A34-5F54-4D2C-A450-1BA9ACEFE4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8AF5F2-FA6C-486D-9244-4D77A49478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07E5EC-EA1B-445F-A4D5-89F6376A319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3326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CB2082-534A-47BB-A980-0259346ED8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F41562-CEE4-45E8-825F-0C342C6DAA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76EE59-1E7B-4984-BCBA-33740DF426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251C37-9293-4519-A18D-02AAAF026A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247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B204BE-7C84-4DF0-9A6A-D543D2A971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75CA9E-781C-4EA8-BE25-03E1CBBF95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FA5E7A-CDA7-411E-8691-85B7801CAB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AB8E84-8476-4922-A539-48E64207E6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7554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F86274-1301-4DF1-B8C9-FB7A4FA162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A0FE02-B5E4-4953-BED9-2AA7F06EA5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792E2C-192D-4EB5-9CED-C6CE020F05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3FB49-72C6-4569-A3A6-A14DE8FD5DA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0293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880865-4409-4EC3-8C1A-C5A2ABFF1E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59DBD7-51EC-4BD3-B517-34FD004F25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965CC1-3512-46E5-88F9-35E3B6CCA9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61ADDE-F6B4-48F2-8D45-940796D38D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0875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3B755D3-B016-4DBF-BEAC-A69D7FFE25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EB3EE53-44BC-4CF6-94BD-30AABF1956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BB3E8A7-C089-447D-90E5-C884F09F7B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546EE-3A61-4F60-B827-92A689372A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4058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276FEB2-E062-4D29-A505-C3DB889609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F1F9248-F107-489F-A68A-672C8F47A7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3A71CF5-99B7-4CB0-94B6-0BEC0DCCE0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135194-3BC8-4B05-BB58-D018CE6A0E9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6403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FD6FB4A-9BF2-4B06-A372-62C4CD8095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8DBBA8D-DE05-45C1-A812-EB59794309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CE74B78-5B94-4109-87FD-250C1394D6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DC4CF7-F4F7-4733-A9A5-772144B24C9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83171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1D0236-A7DC-4959-BB73-DBB9586BEE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78CAA1-D9F5-4772-BC39-4668D20EDF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3C5772-0932-4028-993E-0351D77789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549E0-C4AE-4036-B0FA-3C12A336E7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2610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7106FF-007D-4E0C-BC16-0A09DD124A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85DD26-F81C-411B-B0F3-4590099B99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709A3B-B6FC-457E-96B0-03C4C81A78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665D88-5E51-42D9-A63E-771168FB430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8380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45E4784-26F9-450A-A456-625BF7C271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69CD739-9AFB-4E16-96E6-E02F280C41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759A26B-472E-42DA-B1D3-B249D31A4ED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615D1EC-5439-4526-B487-D3632AA5B5E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86E6E3D-65E5-4C91-9D7B-3D2615FC50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3786AD7-B43F-4E82-9BA4-2D82B99C3D3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9" Type="http://schemas.openxmlformats.org/officeDocument/2006/relationships/oleObject" Target="../embeddings/oleObject19.bin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16.wmf"/><Relationship Id="rId42" Type="http://schemas.openxmlformats.org/officeDocument/2006/relationships/image" Target="../media/image20.wmf"/><Relationship Id="rId47" Type="http://schemas.openxmlformats.org/officeDocument/2006/relationships/oleObject" Target="../embeddings/oleObject23.bin"/><Relationship Id="rId50" Type="http://schemas.openxmlformats.org/officeDocument/2006/relationships/image" Target="../media/image24.wmf"/><Relationship Id="rId55" Type="http://schemas.openxmlformats.org/officeDocument/2006/relationships/oleObject" Target="../embeddings/oleObject27.bin"/><Relationship Id="rId63" Type="http://schemas.openxmlformats.org/officeDocument/2006/relationships/oleObject" Target="../embeddings/oleObject31.bin"/><Relationship Id="rId68" Type="http://schemas.openxmlformats.org/officeDocument/2006/relationships/image" Target="../media/image33.wmf"/><Relationship Id="rId7" Type="http://schemas.openxmlformats.org/officeDocument/2006/relationships/oleObject" Target="../embeddings/oleObject3.bin"/><Relationship Id="rId71" Type="http://schemas.openxmlformats.org/officeDocument/2006/relationships/hyperlink" Target="&#1051;&#1077;&#1082;&#1094;&#1080;&#1103;_1_2.pptx#36. &#1055;&#1077;&#1088;&#1074;&#1072;&#1103; &#1080;&#1085;&#1090;&#1077;&#1088;&#1087;&#1086;&#1083;&#1103;&#1094;&#1080;&#1086;&#1085;&#1085;&#1072;&#1103; &#1092;&#1086;&#1088;&#1084;&#1091;&#1083;&#1072; &#1043;&#1072;&#1091;&#1089;&#1089;&#1072;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32" Type="http://schemas.openxmlformats.org/officeDocument/2006/relationships/image" Target="../media/image15.wmf"/><Relationship Id="rId37" Type="http://schemas.openxmlformats.org/officeDocument/2006/relationships/oleObject" Target="../embeddings/oleObject18.bin"/><Relationship Id="rId40" Type="http://schemas.openxmlformats.org/officeDocument/2006/relationships/image" Target="../media/image19.wmf"/><Relationship Id="rId45" Type="http://schemas.openxmlformats.org/officeDocument/2006/relationships/oleObject" Target="../embeddings/oleObject22.bin"/><Relationship Id="rId53" Type="http://schemas.openxmlformats.org/officeDocument/2006/relationships/oleObject" Target="../embeddings/oleObject26.bin"/><Relationship Id="rId58" Type="http://schemas.openxmlformats.org/officeDocument/2006/relationships/image" Target="../media/image28.wmf"/><Relationship Id="rId66" Type="http://schemas.openxmlformats.org/officeDocument/2006/relationships/image" Target="../media/image32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36" Type="http://schemas.openxmlformats.org/officeDocument/2006/relationships/image" Target="../media/image17.wmf"/><Relationship Id="rId49" Type="http://schemas.openxmlformats.org/officeDocument/2006/relationships/oleObject" Target="../embeddings/oleObject24.bin"/><Relationship Id="rId57" Type="http://schemas.openxmlformats.org/officeDocument/2006/relationships/oleObject" Target="../embeddings/oleObject28.bin"/><Relationship Id="rId61" Type="http://schemas.openxmlformats.org/officeDocument/2006/relationships/oleObject" Target="../embeddings/oleObject30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4" Type="http://schemas.openxmlformats.org/officeDocument/2006/relationships/image" Target="../media/image21.wmf"/><Relationship Id="rId52" Type="http://schemas.openxmlformats.org/officeDocument/2006/relationships/image" Target="../media/image25.wmf"/><Relationship Id="rId60" Type="http://schemas.openxmlformats.org/officeDocument/2006/relationships/image" Target="../media/image29.wmf"/><Relationship Id="rId65" Type="http://schemas.openxmlformats.org/officeDocument/2006/relationships/oleObject" Target="../embeddings/oleObject32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4.wmf"/><Relationship Id="rId35" Type="http://schemas.openxmlformats.org/officeDocument/2006/relationships/oleObject" Target="../embeddings/oleObject17.bin"/><Relationship Id="rId43" Type="http://schemas.openxmlformats.org/officeDocument/2006/relationships/oleObject" Target="../embeddings/oleObject21.bin"/><Relationship Id="rId48" Type="http://schemas.openxmlformats.org/officeDocument/2006/relationships/image" Target="../media/image23.wmf"/><Relationship Id="rId56" Type="http://schemas.openxmlformats.org/officeDocument/2006/relationships/image" Target="../media/image27.wmf"/><Relationship Id="rId64" Type="http://schemas.openxmlformats.org/officeDocument/2006/relationships/image" Target="../media/image31.wmf"/><Relationship Id="rId69" Type="http://schemas.openxmlformats.org/officeDocument/2006/relationships/oleObject" Target="../embeddings/oleObject34.bin"/><Relationship Id="rId8" Type="http://schemas.openxmlformats.org/officeDocument/2006/relationships/image" Target="../media/image3.wmf"/><Relationship Id="rId51" Type="http://schemas.openxmlformats.org/officeDocument/2006/relationships/oleObject" Target="../embeddings/oleObject25.bin"/><Relationship Id="rId3" Type="http://schemas.openxmlformats.org/officeDocument/2006/relationships/oleObject" Target="../embeddings/oleObject1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6.bin"/><Relationship Id="rId38" Type="http://schemas.openxmlformats.org/officeDocument/2006/relationships/image" Target="../media/image18.wmf"/><Relationship Id="rId46" Type="http://schemas.openxmlformats.org/officeDocument/2006/relationships/image" Target="../media/image22.wmf"/><Relationship Id="rId59" Type="http://schemas.openxmlformats.org/officeDocument/2006/relationships/oleObject" Target="../embeddings/oleObject29.bin"/><Relationship Id="rId67" Type="http://schemas.openxmlformats.org/officeDocument/2006/relationships/oleObject" Target="../embeddings/oleObject33.bin"/><Relationship Id="rId20" Type="http://schemas.openxmlformats.org/officeDocument/2006/relationships/image" Target="../media/image9.wmf"/><Relationship Id="rId41" Type="http://schemas.openxmlformats.org/officeDocument/2006/relationships/oleObject" Target="../embeddings/oleObject20.bin"/><Relationship Id="rId54" Type="http://schemas.openxmlformats.org/officeDocument/2006/relationships/image" Target="../media/image26.wmf"/><Relationship Id="rId62" Type="http://schemas.openxmlformats.org/officeDocument/2006/relationships/image" Target="../media/image30.wmf"/><Relationship Id="rId70" Type="http://schemas.openxmlformats.org/officeDocument/2006/relationships/image" Target="../media/image3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40270BA-64A1-4934-B837-AF188DE45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1331913"/>
            <a:ext cx="6337300" cy="577850"/>
          </a:xfrm>
          <a:prstGeom prst="rect">
            <a:avLst/>
          </a:prstGeom>
          <a:solidFill>
            <a:srgbClr val="FFFF99">
              <a:alpha val="3411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4099" name="Group 3">
            <a:extLst>
              <a:ext uri="{FF2B5EF4-FFF2-40B4-BE49-F238E27FC236}">
                <a16:creationId xmlns:a16="http://schemas.microsoft.com/office/drawing/2014/main" id="{D6FD24D3-41FE-4B95-B48E-97AE92FE1DCF}"/>
              </a:ext>
            </a:extLst>
          </p:cNvPr>
          <p:cNvGraphicFramePr>
            <a:graphicFrameLocks noGrp="1"/>
          </p:cNvGraphicFramePr>
          <p:nvPr/>
        </p:nvGraphicFramePr>
        <p:xfrm>
          <a:off x="231775" y="1331913"/>
          <a:ext cx="6365875" cy="6813552"/>
        </p:xfrm>
        <a:graphic>
          <a:graphicData uri="http://schemas.openxmlformats.org/drawingml/2006/table">
            <a:tbl>
              <a:tblPr/>
              <a:tblGrid>
                <a:gridCol w="909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9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8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9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96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96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96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8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8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8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8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8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8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8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6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2161" name="Object 121">
            <a:extLst>
              <a:ext uri="{FF2B5EF4-FFF2-40B4-BE49-F238E27FC236}">
                <a16:creationId xmlns:a16="http://schemas.microsoft.com/office/drawing/2014/main" id="{F465222A-5968-4C86-8CEF-7EDEA895740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9275" y="4211638"/>
          <a:ext cx="37147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7" name="Формула" r:id="rId3" imgW="177646" imgH="228402" progId="Equation.3">
                  <p:embed/>
                </p:oleObj>
              </mc:Choice>
              <mc:Fallback>
                <p:oleObj name="Формула" r:id="rId3" imgW="177646" imgH="228402" progId="Equation.3">
                  <p:embed/>
                  <p:pic>
                    <p:nvPicPr>
                      <p:cNvPr id="0" name="Object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4211638"/>
                        <a:ext cx="371475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2" name="Object 122">
            <a:extLst>
              <a:ext uri="{FF2B5EF4-FFF2-40B4-BE49-F238E27FC236}">
                <a16:creationId xmlns:a16="http://schemas.microsoft.com/office/drawing/2014/main" id="{1CEBE5DD-73C0-4A64-8C2E-FDE7869660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9275" y="5364163"/>
          <a:ext cx="32702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8" name="Формула" r:id="rId5" imgW="152268" imgH="215713" progId="Equation.3">
                  <p:embed/>
                </p:oleObj>
              </mc:Choice>
              <mc:Fallback>
                <p:oleObj name="Формула" r:id="rId5" imgW="152268" imgH="215713" progId="Equation.3">
                  <p:embed/>
                  <p:pic>
                    <p:nvPicPr>
                      <p:cNvPr id="0" name="Object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5364163"/>
                        <a:ext cx="327025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3" name="Object 123">
            <a:extLst>
              <a:ext uri="{FF2B5EF4-FFF2-40B4-BE49-F238E27FC236}">
                <a16:creationId xmlns:a16="http://schemas.microsoft.com/office/drawing/2014/main" id="{EF742EA1-C371-4D40-97C1-4B0AC43AF1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6250" y="6516688"/>
          <a:ext cx="37147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9" name="Формула" r:id="rId7" imgW="177569" imgH="215619" progId="Equation.3">
                  <p:embed/>
                </p:oleObj>
              </mc:Choice>
              <mc:Fallback>
                <p:oleObj name="Формула" r:id="rId7" imgW="177569" imgH="215619" progId="Equation.3">
                  <p:embed/>
                  <p:pic>
                    <p:nvPicPr>
                      <p:cNvPr id="0" name="Object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6516688"/>
                        <a:ext cx="371475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4" name="Object 124">
            <a:extLst>
              <a:ext uri="{FF2B5EF4-FFF2-40B4-BE49-F238E27FC236}">
                <a16:creationId xmlns:a16="http://schemas.microsoft.com/office/drawing/2014/main" id="{5E796F2A-0B9F-4C27-BCFF-0A129EAA00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9275" y="7524750"/>
          <a:ext cx="3429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0" name="Формула" r:id="rId9" imgW="165028" imgH="228501" progId="Equation.3">
                  <p:embed/>
                </p:oleObj>
              </mc:Choice>
              <mc:Fallback>
                <p:oleObj name="Формула" r:id="rId9" imgW="165028" imgH="228501" progId="Equation.3">
                  <p:embed/>
                  <p:pic>
                    <p:nvPicPr>
                      <p:cNvPr id="0" name="Object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7524750"/>
                        <a:ext cx="3429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5" name="Object 125">
            <a:extLst>
              <a:ext uri="{FF2B5EF4-FFF2-40B4-BE49-F238E27FC236}">
                <a16:creationId xmlns:a16="http://schemas.microsoft.com/office/drawing/2014/main" id="{3257CEF8-7AA7-43AA-8B65-777027697F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0850" y="3059113"/>
          <a:ext cx="423863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" name="Формула" r:id="rId11" imgW="203024" imgH="215713" progId="Equation.3">
                  <p:embed/>
                </p:oleObj>
              </mc:Choice>
              <mc:Fallback>
                <p:oleObj name="Формула" r:id="rId11" imgW="203024" imgH="215713" progId="Equation.3">
                  <p:embed/>
                  <p:pic>
                    <p:nvPicPr>
                      <p:cNvPr id="0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3059113"/>
                        <a:ext cx="423863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6" name="Object 126">
            <a:extLst>
              <a:ext uri="{FF2B5EF4-FFF2-40B4-BE49-F238E27FC236}">
                <a16:creationId xmlns:a16="http://schemas.microsoft.com/office/drawing/2014/main" id="{30270791-66C9-47B5-9573-CD99C64FB3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4188" y="1922463"/>
          <a:ext cx="474662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" name="Формула" r:id="rId13" imgW="228501" imgH="215806" progId="Equation.3">
                  <p:embed/>
                </p:oleObj>
              </mc:Choice>
              <mc:Fallback>
                <p:oleObj name="Формула" r:id="rId13" imgW="228501" imgH="215806" progId="Equation.3">
                  <p:embed/>
                  <p:pic>
                    <p:nvPicPr>
                      <p:cNvPr id="0" name="Object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8" y="1922463"/>
                        <a:ext cx="474662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7" name="Object 127">
            <a:extLst>
              <a:ext uri="{FF2B5EF4-FFF2-40B4-BE49-F238E27FC236}">
                <a16:creationId xmlns:a16="http://schemas.microsoft.com/office/drawing/2014/main" id="{EA611B91-3E29-42B8-A766-800FA5E665D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41438" y="4211638"/>
          <a:ext cx="37147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" name="Формула" r:id="rId15" imgW="177646" imgH="228402" progId="Equation.3">
                  <p:embed/>
                </p:oleObj>
              </mc:Choice>
              <mc:Fallback>
                <p:oleObj name="Формула" r:id="rId15" imgW="177646" imgH="228402" progId="Equation.3">
                  <p:embed/>
                  <p:pic>
                    <p:nvPicPr>
                      <p:cNvPr id="0" name="Object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1438" y="4211638"/>
                        <a:ext cx="371475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3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8" name="Object 128">
            <a:extLst>
              <a:ext uri="{FF2B5EF4-FFF2-40B4-BE49-F238E27FC236}">
                <a16:creationId xmlns:a16="http://schemas.microsoft.com/office/drawing/2014/main" id="{C2F5E77F-C63C-4EF2-AB6D-E4CBEBBBF4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12875" y="5364163"/>
          <a:ext cx="3429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" name="Формула" r:id="rId17" imgW="164885" imgH="215619" progId="Equation.3">
                  <p:embed/>
                </p:oleObj>
              </mc:Choice>
              <mc:Fallback>
                <p:oleObj name="Формула" r:id="rId17" imgW="164885" imgH="215619" progId="Equation.3">
                  <p:embed/>
                  <p:pic>
                    <p:nvPicPr>
                      <p:cNvPr id="0" name="Object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75" y="5364163"/>
                        <a:ext cx="3429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3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9" name="Object 129">
            <a:extLst>
              <a:ext uri="{FF2B5EF4-FFF2-40B4-BE49-F238E27FC236}">
                <a16:creationId xmlns:a16="http://schemas.microsoft.com/office/drawing/2014/main" id="{27F1ADA7-5455-479C-A04F-EC9FEAED15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41438" y="6516688"/>
          <a:ext cx="40005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5" name="Формула" r:id="rId19" imgW="190335" imgH="215713" progId="Equation.3">
                  <p:embed/>
                </p:oleObj>
              </mc:Choice>
              <mc:Fallback>
                <p:oleObj name="Формула" r:id="rId19" imgW="190335" imgH="215713" progId="Equation.3">
                  <p:embed/>
                  <p:pic>
                    <p:nvPicPr>
                      <p:cNvPr id="0" name="Object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1438" y="6516688"/>
                        <a:ext cx="400050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3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0" name="Object 130">
            <a:extLst>
              <a:ext uri="{FF2B5EF4-FFF2-40B4-BE49-F238E27FC236}">
                <a16:creationId xmlns:a16="http://schemas.microsoft.com/office/drawing/2014/main" id="{37FC8548-AF29-4E78-B2EA-9E9EB4A4D2D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41438" y="7596188"/>
          <a:ext cx="37147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6" name="Формула" r:id="rId21" imgW="177646" imgH="228402" progId="Equation.3">
                  <p:embed/>
                </p:oleObj>
              </mc:Choice>
              <mc:Fallback>
                <p:oleObj name="Формула" r:id="rId21" imgW="177646" imgH="228402" progId="Equation.3">
                  <p:embed/>
                  <p:pic>
                    <p:nvPicPr>
                      <p:cNvPr id="0" name="Object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1438" y="7596188"/>
                        <a:ext cx="371475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3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1" name="Object 131">
            <a:extLst>
              <a:ext uri="{FF2B5EF4-FFF2-40B4-BE49-F238E27FC236}">
                <a16:creationId xmlns:a16="http://schemas.microsoft.com/office/drawing/2014/main" id="{3A8201A6-C54F-47FA-AADA-58BE6FE297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01750" y="1909763"/>
          <a:ext cx="479425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7" name="Формула" r:id="rId23" imgW="228501" imgH="215806" progId="Equation.3">
                  <p:embed/>
                </p:oleObj>
              </mc:Choice>
              <mc:Fallback>
                <p:oleObj name="Формула" r:id="rId23" imgW="228501" imgH="215806" progId="Equation.3">
                  <p:embed/>
                  <p:pic>
                    <p:nvPicPr>
                      <p:cNvPr id="0" name="Object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1909763"/>
                        <a:ext cx="479425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3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2" name="Object 132">
            <a:extLst>
              <a:ext uri="{FF2B5EF4-FFF2-40B4-BE49-F238E27FC236}">
                <a16:creationId xmlns:a16="http://schemas.microsoft.com/office/drawing/2014/main" id="{E68E527F-9500-4D25-813B-F1F4853DDB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28725" y="3071813"/>
          <a:ext cx="45085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8" name="Формула" r:id="rId25" imgW="215619" imgH="215619" progId="Equation.3">
                  <p:embed/>
                </p:oleObj>
              </mc:Choice>
              <mc:Fallback>
                <p:oleObj name="Формула" r:id="rId25" imgW="215619" imgH="215619" progId="Equation.3">
                  <p:embed/>
                  <p:pic>
                    <p:nvPicPr>
                      <p:cNvPr id="0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3071813"/>
                        <a:ext cx="450850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3" name="Object 133">
            <a:extLst>
              <a:ext uri="{FF2B5EF4-FFF2-40B4-BE49-F238E27FC236}">
                <a16:creationId xmlns:a16="http://schemas.microsoft.com/office/drawing/2014/main" id="{47B7CA3F-06AE-4627-ADD7-6254502BE5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47900" y="1404938"/>
          <a:ext cx="46037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9" name="Формула" r:id="rId27" imgW="215713" imgH="203024" progId="Equation.3">
                  <p:embed/>
                </p:oleObj>
              </mc:Choice>
              <mc:Fallback>
                <p:oleObj name="Формула" r:id="rId27" imgW="215713" imgH="203024" progId="Equation.3">
                  <p:embed/>
                  <p:pic>
                    <p:nvPicPr>
                      <p:cNvPr id="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7900" y="1404938"/>
                        <a:ext cx="460375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4" name="Object 134">
            <a:extLst>
              <a:ext uri="{FF2B5EF4-FFF2-40B4-BE49-F238E27FC236}">
                <a16:creationId xmlns:a16="http://schemas.microsoft.com/office/drawing/2014/main" id="{DAB31A51-2246-4795-B2F6-0BFA4D62DB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5038" y="4787900"/>
          <a:ext cx="534987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0" name="Формула" r:id="rId29" imgW="253890" imgH="228501" progId="Equation.3">
                  <p:embed/>
                </p:oleObj>
              </mc:Choice>
              <mc:Fallback>
                <p:oleObj name="Формула" r:id="rId29" imgW="253890" imgH="228501" progId="Equation.3">
                  <p:embed/>
                  <p:pic>
                    <p:nvPicPr>
                      <p:cNvPr id="0" name="Object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038" y="4787900"/>
                        <a:ext cx="534987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5" name="Object 135">
            <a:extLst>
              <a:ext uri="{FF2B5EF4-FFF2-40B4-BE49-F238E27FC236}">
                <a16:creationId xmlns:a16="http://schemas.microsoft.com/office/drawing/2014/main" id="{E2A4C191-218F-4A3F-A892-C8E17A0CC2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5038" y="5942013"/>
          <a:ext cx="504825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1" name="Формула" r:id="rId31" imgW="241091" imgH="215713" progId="Equation.3">
                  <p:embed/>
                </p:oleObj>
              </mc:Choice>
              <mc:Fallback>
                <p:oleObj name="Формула" r:id="rId31" imgW="241091" imgH="215713" progId="Equation.3">
                  <p:embed/>
                  <p:pic>
                    <p:nvPicPr>
                      <p:cNvPr id="0" name="Object 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038" y="5942013"/>
                        <a:ext cx="504825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6" name="Object 136">
            <a:extLst>
              <a:ext uri="{FF2B5EF4-FFF2-40B4-BE49-F238E27FC236}">
                <a16:creationId xmlns:a16="http://schemas.microsoft.com/office/drawing/2014/main" id="{4B4DDE63-F9B0-45AB-9609-16FBBD2C93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7021513"/>
          <a:ext cx="56515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" name="Формула" r:id="rId33" imgW="266353" imgH="215619" progId="Equation.3">
                  <p:embed/>
                </p:oleObj>
              </mc:Choice>
              <mc:Fallback>
                <p:oleObj name="Формула" r:id="rId33" imgW="266353" imgH="215619" progId="Equation.3">
                  <p:embed/>
                  <p:pic>
                    <p:nvPicPr>
                      <p:cNvPr id="0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7021513"/>
                        <a:ext cx="565150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7" name="Object 137">
            <a:extLst>
              <a:ext uri="{FF2B5EF4-FFF2-40B4-BE49-F238E27FC236}">
                <a16:creationId xmlns:a16="http://schemas.microsoft.com/office/drawing/2014/main" id="{B1B24D72-E50B-4556-9328-6822E2710C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65350" y="3649663"/>
          <a:ext cx="615950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" name="Формула" r:id="rId35" imgW="291847" imgH="215713" progId="Equation.3">
                  <p:embed/>
                </p:oleObj>
              </mc:Choice>
              <mc:Fallback>
                <p:oleObj name="Формула" r:id="rId35" imgW="291847" imgH="215713" progId="Equation.3">
                  <p:embed/>
                  <p:pic>
                    <p:nvPicPr>
                      <p:cNvPr id="0" name="Object 1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5350" y="3649663"/>
                        <a:ext cx="615950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8" name="Object 138">
            <a:extLst>
              <a:ext uri="{FF2B5EF4-FFF2-40B4-BE49-F238E27FC236}">
                <a16:creationId xmlns:a16="http://schemas.microsoft.com/office/drawing/2014/main" id="{69551B59-878D-4269-A506-0787F9A572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54238" y="2484438"/>
          <a:ext cx="65246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" name="Формула" r:id="rId37" imgW="317087" imgH="215619" progId="Equation.3">
                  <p:embed/>
                </p:oleObj>
              </mc:Choice>
              <mc:Fallback>
                <p:oleObj name="Формула" r:id="rId37" imgW="317087" imgH="215619" progId="Equation.3">
                  <p:embed/>
                  <p:pic>
                    <p:nvPicPr>
                      <p:cNvPr id="0" name="Object 1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4238" y="2484438"/>
                        <a:ext cx="65246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9" name="Object 139">
            <a:extLst>
              <a:ext uri="{FF2B5EF4-FFF2-40B4-BE49-F238E27FC236}">
                <a16:creationId xmlns:a16="http://schemas.microsoft.com/office/drawing/2014/main" id="{098B638C-2AB1-4C86-9EC5-ACA6BD3215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0063" y="1404938"/>
          <a:ext cx="5937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" name="Формула" r:id="rId39" imgW="279400" imgH="228600" progId="Equation.3">
                  <p:embed/>
                </p:oleObj>
              </mc:Choice>
              <mc:Fallback>
                <p:oleObj name="Формула" r:id="rId39" imgW="279400" imgH="228600" progId="Equation.3">
                  <p:embed/>
                  <p:pic>
                    <p:nvPicPr>
                      <p:cNvPr id="0" name="Object 1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0063" y="1404938"/>
                        <a:ext cx="593725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80" name="Object 140">
            <a:extLst>
              <a:ext uri="{FF2B5EF4-FFF2-40B4-BE49-F238E27FC236}">
                <a16:creationId xmlns:a16="http://schemas.microsoft.com/office/drawing/2014/main" id="{65F14A85-AB9E-413B-A16B-0571076663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97200" y="5294313"/>
          <a:ext cx="6985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6" name="Формула" r:id="rId41" imgW="330057" imgH="241195" progId="Equation.3">
                  <p:embed/>
                </p:oleObj>
              </mc:Choice>
              <mc:Fallback>
                <p:oleObj name="Формула" r:id="rId41" imgW="330057" imgH="241195" progId="Equation.3">
                  <p:embed/>
                  <p:pic>
                    <p:nvPicPr>
                      <p:cNvPr id="0" name="Object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7200" y="5294313"/>
                        <a:ext cx="6985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81" name="Object 141">
            <a:extLst>
              <a:ext uri="{FF2B5EF4-FFF2-40B4-BE49-F238E27FC236}">
                <a16:creationId xmlns:a16="http://schemas.microsoft.com/office/drawing/2014/main" id="{8529B856-F34C-46AD-A1A2-616C541B6F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41663" y="6443663"/>
          <a:ext cx="66833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7" name="Формула" r:id="rId43" imgW="317362" imgH="228501" progId="Equation.3">
                  <p:embed/>
                </p:oleObj>
              </mc:Choice>
              <mc:Fallback>
                <p:oleObj name="Формула" r:id="rId43" imgW="317362" imgH="228501" progId="Equation.3">
                  <p:embed/>
                  <p:pic>
                    <p:nvPicPr>
                      <p:cNvPr id="0" name="Object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1663" y="6443663"/>
                        <a:ext cx="668337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82" name="Object 142">
            <a:extLst>
              <a:ext uri="{FF2B5EF4-FFF2-40B4-BE49-F238E27FC236}">
                <a16:creationId xmlns:a16="http://schemas.microsoft.com/office/drawing/2014/main" id="{0826365E-326D-4F78-82F4-EA75E3BBDC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0213" y="4284663"/>
          <a:ext cx="75088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8" name="Формула" r:id="rId45" imgW="355446" imgH="228501" progId="Equation.3">
                  <p:embed/>
                </p:oleObj>
              </mc:Choice>
              <mc:Fallback>
                <p:oleObj name="Формула" r:id="rId45" imgW="355446" imgH="228501" progId="Equation.3">
                  <p:embed/>
                  <p:pic>
                    <p:nvPicPr>
                      <p:cNvPr id="0" name="Object 1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0213" y="4284663"/>
                        <a:ext cx="750887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83" name="Object 143">
            <a:extLst>
              <a:ext uri="{FF2B5EF4-FFF2-40B4-BE49-F238E27FC236}">
                <a16:creationId xmlns:a16="http://schemas.microsoft.com/office/drawing/2014/main" id="{216C8B4D-F06B-41ED-9F87-1C521B831D3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00375" y="3074988"/>
          <a:ext cx="779463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9" name="Формула" r:id="rId47" imgW="368300" imgH="228600" progId="Equation.3">
                  <p:embed/>
                </p:oleObj>
              </mc:Choice>
              <mc:Fallback>
                <p:oleObj name="Формула" r:id="rId47" imgW="368300" imgH="228600" progId="Equation.3">
                  <p:embed/>
                  <p:pic>
                    <p:nvPicPr>
                      <p:cNvPr id="0" name="Object 1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5" y="3074988"/>
                        <a:ext cx="779463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84" name="Object 144">
            <a:extLst>
              <a:ext uri="{FF2B5EF4-FFF2-40B4-BE49-F238E27FC236}">
                <a16:creationId xmlns:a16="http://schemas.microsoft.com/office/drawing/2014/main" id="{CEE012D8-A6C5-4B91-89A6-C16E01655E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48125" y="1404938"/>
          <a:ext cx="5937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0" name="Формула" r:id="rId49" imgW="279400" imgH="228600" progId="Equation.3">
                  <p:embed/>
                </p:oleObj>
              </mc:Choice>
              <mc:Fallback>
                <p:oleObj name="Формула" r:id="rId49" imgW="279400" imgH="228600" progId="Equation.3">
                  <p:embed/>
                  <p:pic>
                    <p:nvPicPr>
                      <p:cNvPr id="0" name="Object 1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25" y="1404938"/>
                        <a:ext cx="593725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85" name="Object 145">
            <a:extLst>
              <a:ext uri="{FF2B5EF4-FFF2-40B4-BE49-F238E27FC236}">
                <a16:creationId xmlns:a16="http://schemas.microsoft.com/office/drawing/2014/main" id="{7F984301-24CE-4F6A-BAB6-78AB4380AE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33825" y="5867400"/>
          <a:ext cx="66992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1" name="Формула" r:id="rId51" imgW="317225" imgH="241091" progId="Equation.3">
                  <p:embed/>
                </p:oleObj>
              </mc:Choice>
              <mc:Fallback>
                <p:oleObj name="Формула" r:id="rId51" imgW="317225" imgH="241091" progId="Equation.3">
                  <p:embed/>
                  <p:pic>
                    <p:nvPicPr>
                      <p:cNvPr id="0" name="Object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3825" y="5867400"/>
                        <a:ext cx="669925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86" name="Object 146">
            <a:extLst>
              <a:ext uri="{FF2B5EF4-FFF2-40B4-BE49-F238E27FC236}">
                <a16:creationId xmlns:a16="http://schemas.microsoft.com/office/drawing/2014/main" id="{73B380D5-EB63-48F8-AD02-F721D99077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94138" y="4787900"/>
          <a:ext cx="71913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" name="Формула" r:id="rId53" imgW="342751" imgH="228501" progId="Equation.3">
                  <p:embed/>
                </p:oleObj>
              </mc:Choice>
              <mc:Fallback>
                <p:oleObj name="Формула" r:id="rId53" imgW="342751" imgH="228501" progId="Equation.3">
                  <p:embed/>
                  <p:pic>
                    <p:nvPicPr>
                      <p:cNvPr id="0" name="Object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4138" y="4787900"/>
                        <a:ext cx="719137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87" name="Object 147">
            <a:extLst>
              <a:ext uri="{FF2B5EF4-FFF2-40B4-BE49-F238E27FC236}">
                <a16:creationId xmlns:a16="http://schemas.microsoft.com/office/drawing/2014/main" id="{06658AF4-B1DC-4856-97E2-07EF0ADDE5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94138" y="3708400"/>
          <a:ext cx="77787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" name="Формула" r:id="rId55" imgW="368300" imgH="228600" progId="Equation.3">
                  <p:embed/>
                </p:oleObj>
              </mc:Choice>
              <mc:Fallback>
                <p:oleObj name="Формула" r:id="rId55" imgW="368300" imgH="228600" progId="Equation.3">
                  <p:embed/>
                  <p:pic>
                    <p:nvPicPr>
                      <p:cNvPr id="0" name="Object 1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4138" y="3708400"/>
                        <a:ext cx="777875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88" name="Object 148">
            <a:extLst>
              <a:ext uri="{FF2B5EF4-FFF2-40B4-BE49-F238E27FC236}">
                <a16:creationId xmlns:a16="http://schemas.microsoft.com/office/drawing/2014/main" id="{6F691326-F172-4DD4-8A8C-973FDE1B51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40288" y="1404938"/>
          <a:ext cx="5937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4" name="Формула" r:id="rId57" imgW="279400" imgH="228600" progId="Equation.3">
                  <p:embed/>
                </p:oleObj>
              </mc:Choice>
              <mc:Fallback>
                <p:oleObj name="Формула" r:id="rId57" imgW="279400" imgH="228600" progId="Equation.3">
                  <p:embed/>
                  <p:pic>
                    <p:nvPicPr>
                      <p:cNvPr id="0" name="Object 1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0288" y="1404938"/>
                        <a:ext cx="593725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89" name="Object 149">
            <a:extLst>
              <a:ext uri="{FF2B5EF4-FFF2-40B4-BE49-F238E27FC236}">
                <a16:creationId xmlns:a16="http://schemas.microsoft.com/office/drawing/2014/main" id="{E695C5C8-A42A-4AD7-8535-4915DEF5369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41875" y="5376863"/>
          <a:ext cx="75247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5" name="Формула" r:id="rId59" imgW="355446" imgH="228501" progId="Equation.3">
                  <p:embed/>
                </p:oleObj>
              </mc:Choice>
              <mc:Fallback>
                <p:oleObj name="Формула" r:id="rId59" imgW="355446" imgH="228501" progId="Equation.3">
                  <p:embed/>
                  <p:pic>
                    <p:nvPicPr>
                      <p:cNvPr id="0" name="Object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75" y="5376863"/>
                        <a:ext cx="752475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90" name="Object 150">
            <a:extLst>
              <a:ext uri="{FF2B5EF4-FFF2-40B4-BE49-F238E27FC236}">
                <a16:creationId xmlns:a16="http://schemas.microsoft.com/office/drawing/2014/main" id="{85CA6B4A-4C32-4B61-812C-01B3EAD263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76913" y="1331913"/>
          <a:ext cx="5937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6" name="Формула" r:id="rId61" imgW="279400" imgH="228600" progId="Equation.3">
                  <p:embed/>
                </p:oleObj>
              </mc:Choice>
              <mc:Fallback>
                <p:oleObj name="Формула" r:id="rId61" imgW="279400" imgH="228600" progId="Equation.3">
                  <p:embed/>
                  <p:pic>
                    <p:nvPicPr>
                      <p:cNvPr id="0" name="Object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6913" y="1331913"/>
                        <a:ext cx="59372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91" name="Object 151">
            <a:extLst>
              <a:ext uri="{FF2B5EF4-FFF2-40B4-BE49-F238E27FC236}">
                <a16:creationId xmlns:a16="http://schemas.microsoft.com/office/drawing/2014/main" id="{64F24B66-E429-4A83-B5E4-2C4F0CA106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16475" y="4211638"/>
          <a:ext cx="774700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7" name="Формула" r:id="rId63" imgW="368300" imgH="228600" progId="Equation.3">
                  <p:embed/>
                </p:oleObj>
              </mc:Choice>
              <mc:Fallback>
                <p:oleObj name="Формула" r:id="rId63" imgW="368300" imgH="228600" progId="Equation.3">
                  <p:embed/>
                  <p:pic>
                    <p:nvPicPr>
                      <p:cNvPr id="0" name="Object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6475" y="4211638"/>
                        <a:ext cx="774700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92" name="Object 152">
            <a:extLst>
              <a:ext uri="{FF2B5EF4-FFF2-40B4-BE49-F238E27FC236}">
                <a16:creationId xmlns:a16="http://schemas.microsoft.com/office/drawing/2014/main" id="{EF50A8A7-9FB4-4D35-BDFD-69F1466A57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37225" y="4800600"/>
          <a:ext cx="779463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8" name="Формула" r:id="rId65" imgW="368300" imgH="228600" progId="Equation.3">
                  <p:embed/>
                </p:oleObj>
              </mc:Choice>
              <mc:Fallback>
                <p:oleObj name="Формула" r:id="rId65" imgW="368300" imgH="228600" progId="Equation.3">
                  <p:embed/>
                  <p:pic>
                    <p:nvPicPr>
                      <p:cNvPr id="0" name="Object 1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7225" y="4800600"/>
                        <a:ext cx="779463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93" name="Object 153">
            <a:extLst>
              <a:ext uri="{FF2B5EF4-FFF2-40B4-BE49-F238E27FC236}">
                <a16:creationId xmlns:a16="http://schemas.microsoft.com/office/drawing/2014/main" id="{9F9BE7B3-B11F-4B3B-99A8-97C27952F9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9113" y="1331913"/>
          <a:ext cx="34131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9" name="Формула" r:id="rId67" imgW="164957" imgH="241091" progId="Equation.3">
                  <p:embed/>
                </p:oleObj>
              </mc:Choice>
              <mc:Fallback>
                <p:oleObj name="Формула" r:id="rId67" imgW="164957" imgH="241091" progId="Equation.3">
                  <p:embed/>
                  <p:pic>
                    <p:nvPicPr>
                      <p:cNvPr id="0" name="Object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1331913"/>
                        <a:ext cx="341312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94" name="Object 154">
            <a:extLst>
              <a:ext uri="{FF2B5EF4-FFF2-40B4-BE49-F238E27FC236}">
                <a16:creationId xmlns:a16="http://schemas.microsoft.com/office/drawing/2014/main" id="{0963CC46-AC5C-4B90-A309-70B362AB83B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84300" y="1331913"/>
          <a:ext cx="37147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0" name="Формула" r:id="rId69" imgW="177646" imgH="241091" progId="Equation.3">
                  <p:embed/>
                </p:oleObj>
              </mc:Choice>
              <mc:Fallback>
                <p:oleObj name="Формула" r:id="rId69" imgW="177646" imgH="241091" progId="Equation.3">
                  <p:embed/>
                  <p:pic>
                    <p:nvPicPr>
                      <p:cNvPr id="0" name="Object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4300" y="1331913"/>
                        <a:ext cx="37147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95" name="Line 155">
            <a:extLst>
              <a:ext uri="{FF2B5EF4-FFF2-40B4-BE49-F238E27FC236}">
                <a16:creationId xmlns:a16="http://schemas.microsoft.com/office/drawing/2014/main" id="{EECDED4D-45F3-47B5-9CCD-7E88EF374F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73238" y="4068763"/>
            <a:ext cx="431800" cy="35877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96" name="Line 156">
            <a:extLst>
              <a:ext uri="{FF2B5EF4-FFF2-40B4-BE49-F238E27FC236}">
                <a16:creationId xmlns:a16="http://schemas.microsoft.com/office/drawing/2014/main" id="{96F29E1F-4B4E-4C67-A085-32E98DEBDD62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8275" y="4140200"/>
            <a:ext cx="433388" cy="2159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97" name="Line 157">
            <a:extLst>
              <a:ext uri="{FF2B5EF4-FFF2-40B4-BE49-F238E27FC236}">
                <a16:creationId xmlns:a16="http://schemas.microsoft.com/office/drawing/2014/main" id="{C2BAD250-3826-43B8-ADF4-81C5662B26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16338" y="4140200"/>
            <a:ext cx="288925" cy="28733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98" name="Line 158">
            <a:extLst>
              <a:ext uri="{FF2B5EF4-FFF2-40B4-BE49-F238E27FC236}">
                <a16:creationId xmlns:a16="http://schemas.microsoft.com/office/drawing/2014/main" id="{2C59044C-F377-42B8-BF66-96C62BEB7AE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65625" y="4140200"/>
            <a:ext cx="431800" cy="28733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99" name="Line 159">
            <a:extLst>
              <a:ext uri="{FF2B5EF4-FFF2-40B4-BE49-F238E27FC236}">
                <a16:creationId xmlns:a16="http://schemas.microsoft.com/office/drawing/2014/main" id="{DA9A9F5E-29C2-477C-9C4E-7E90548A989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44675" y="4643438"/>
            <a:ext cx="360363" cy="288925"/>
          </a:xfrm>
          <a:prstGeom prst="line">
            <a:avLst/>
          </a:prstGeom>
          <a:noFill/>
          <a:ln w="9525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00" name="Line 160">
            <a:extLst>
              <a:ext uri="{FF2B5EF4-FFF2-40B4-BE49-F238E27FC236}">
                <a16:creationId xmlns:a16="http://schemas.microsoft.com/office/drawing/2014/main" id="{0A33AA25-A932-4C14-8210-FAE0459A54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81300" y="4716463"/>
            <a:ext cx="360363" cy="287337"/>
          </a:xfrm>
          <a:prstGeom prst="line">
            <a:avLst/>
          </a:prstGeom>
          <a:noFill/>
          <a:ln w="9525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01" name="Line 161">
            <a:extLst>
              <a:ext uri="{FF2B5EF4-FFF2-40B4-BE49-F238E27FC236}">
                <a16:creationId xmlns:a16="http://schemas.microsoft.com/office/drawing/2014/main" id="{B68B8A01-0EEA-4458-A778-D3365CD4E4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0438" y="4716463"/>
            <a:ext cx="433387" cy="287337"/>
          </a:xfrm>
          <a:prstGeom prst="line">
            <a:avLst/>
          </a:prstGeom>
          <a:noFill/>
          <a:ln w="9525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02" name="Line 162">
            <a:extLst>
              <a:ext uri="{FF2B5EF4-FFF2-40B4-BE49-F238E27FC236}">
                <a16:creationId xmlns:a16="http://schemas.microsoft.com/office/drawing/2014/main" id="{DEEE555B-3420-4E78-83A9-93B5D16D00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81525" y="4643438"/>
            <a:ext cx="360363" cy="434975"/>
          </a:xfrm>
          <a:prstGeom prst="line">
            <a:avLst/>
          </a:prstGeom>
          <a:noFill/>
          <a:ln w="9525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03" name="Line 163">
            <a:extLst>
              <a:ext uri="{FF2B5EF4-FFF2-40B4-BE49-F238E27FC236}">
                <a16:creationId xmlns:a16="http://schemas.microsoft.com/office/drawing/2014/main" id="{9403ED65-1C8A-4122-881B-D00D42B4ED2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00663" y="4716463"/>
            <a:ext cx="433387" cy="287337"/>
          </a:xfrm>
          <a:prstGeom prst="line">
            <a:avLst/>
          </a:prstGeom>
          <a:noFill/>
          <a:ln w="9525">
            <a:solidFill>
              <a:srgbClr val="00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04" name="Line 164">
            <a:extLst>
              <a:ext uri="{FF2B5EF4-FFF2-40B4-BE49-F238E27FC236}">
                <a16:creationId xmlns:a16="http://schemas.microsoft.com/office/drawing/2014/main" id="{4E3343BA-BA07-4E17-9541-CC02B0821D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16563" y="3995738"/>
            <a:ext cx="504825" cy="360362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05" name="Text Box 165">
            <a:extLst>
              <a:ext uri="{FF2B5EF4-FFF2-40B4-BE49-F238E27FC236}">
                <a16:creationId xmlns:a16="http://schemas.microsoft.com/office/drawing/2014/main" id="{CBC38055-33FE-41B9-A299-4341BBA1F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334963"/>
            <a:ext cx="64976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>
                <a:solidFill>
                  <a:schemeClr val="accent2"/>
                </a:solidFill>
              </a:rPr>
              <a:t>Диагональная таблица конечных разностей (</a:t>
            </a:r>
            <a:r>
              <a:rPr lang="ru-RU" altLang="ru-RU" sz="2400">
                <a:solidFill>
                  <a:schemeClr val="tx2"/>
                </a:solidFill>
              </a:rPr>
              <a:t> интерполяционная формула Гаусса)</a:t>
            </a:r>
          </a:p>
        </p:txBody>
      </p:sp>
      <p:sp>
        <p:nvSpPr>
          <p:cNvPr id="4262" name="Rectangle 166">
            <a:hlinkClick r:id="rId71" action="ppaction://hlinkpres?slideindex=36&amp;slidetitle=Первая интерполяционная формула Гаусса"/>
            <a:extLst>
              <a:ext uri="{FF2B5EF4-FFF2-40B4-BE49-F238E27FC236}">
                <a16:creationId xmlns:a16="http://schemas.microsoft.com/office/drawing/2014/main" id="{7453D736-9259-4FCA-9885-273078AFC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3825" y="8316913"/>
            <a:ext cx="2663825" cy="5778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9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Оформление по умолчанию</vt:lpstr>
      <vt:lpstr>Microsoft Equation 3.0</vt:lpstr>
      <vt:lpstr>Презентация PowerPoint</vt:lpstr>
    </vt:vector>
  </TitlesOfParts>
  <Company>Nogroup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Nobody</dc:creator>
  <cp:lastModifiedBy>Игорь Кунов</cp:lastModifiedBy>
  <cp:revision>4</cp:revision>
  <dcterms:created xsi:type="dcterms:W3CDTF">2000-01-01T01:35:22Z</dcterms:created>
  <dcterms:modified xsi:type="dcterms:W3CDTF">2020-03-22T08:23:40Z</dcterms:modified>
</cp:coreProperties>
</file>